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5024"/>
    <a:srgbClr val="008E40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49A-1C4A-4F0A-B3FC-5FE5DC3EEC57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34C5-7110-4032-9B5D-F8C182DCA5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25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49A-1C4A-4F0A-B3FC-5FE5DC3EEC57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34C5-7110-4032-9B5D-F8C182DCA5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42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49A-1C4A-4F0A-B3FC-5FE5DC3EEC57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34C5-7110-4032-9B5D-F8C182DCA5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53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49A-1C4A-4F0A-B3FC-5FE5DC3EEC57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34C5-7110-4032-9B5D-F8C182DCA5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88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49A-1C4A-4F0A-B3FC-5FE5DC3EEC57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34C5-7110-4032-9B5D-F8C182DCA5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87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49A-1C4A-4F0A-B3FC-5FE5DC3EEC57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34C5-7110-4032-9B5D-F8C182DCA5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174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49A-1C4A-4F0A-B3FC-5FE5DC3EEC57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34C5-7110-4032-9B5D-F8C182DCA5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86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49A-1C4A-4F0A-B3FC-5FE5DC3EEC57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34C5-7110-4032-9B5D-F8C182DCA5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80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49A-1C4A-4F0A-B3FC-5FE5DC3EEC57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34C5-7110-4032-9B5D-F8C182DCA5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34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49A-1C4A-4F0A-B3FC-5FE5DC3EEC57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34C5-7110-4032-9B5D-F8C182DCA5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79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49A-1C4A-4F0A-B3FC-5FE5DC3EEC57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34C5-7110-4032-9B5D-F8C182DCA5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15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E449A-1C4A-4F0A-B3FC-5FE5DC3EEC57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334C5-7110-4032-9B5D-F8C182DCA5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8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17673"/>
            <a:ext cx="9154391" cy="540327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633541" y="228600"/>
            <a:ext cx="56754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COMEC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algn="ctr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 CONGRESSO MARANHENSE DE ENGENHARIA CIVIL</a:t>
            </a:r>
          </a:p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Inovação, Tecnologia e Sustentabilidade: Os desafios da Engenharia Civil no cenário atual e futuro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398328" y="228600"/>
            <a:ext cx="1440000" cy="144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da sua instituição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384942" y="2744602"/>
            <a:ext cx="63845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527964" y="455121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Autores: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28600"/>
            <a:ext cx="1790163" cy="61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02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398328" y="228600"/>
            <a:ext cx="1440000" cy="144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da sua instituição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33541" y="578247"/>
            <a:ext cx="5764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Sumário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7137" y="1932709"/>
            <a:ext cx="7117772" cy="24519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317673"/>
            <a:ext cx="9154391" cy="540327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28600"/>
            <a:ext cx="1790163" cy="61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9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398328" y="228600"/>
            <a:ext cx="1440000" cy="144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da sua instituição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33541" y="578247"/>
            <a:ext cx="5764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7137" y="1932709"/>
            <a:ext cx="7117772" cy="40575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Este modelo deve ser seguido quanto à formatação das apresentações.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Texto com alinhamento justificado.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Fonte Arial, tamanho 44 para os títulos dos slides.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 o texto, não utilizar fonte menor que 24 pontos.</a:t>
            </a:r>
          </a:p>
          <a:p>
            <a:pPr algn="just">
              <a:spcAft>
                <a:spcPts val="1000"/>
              </a:spcAft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Recomenda-se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no máximo, 10 slides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317673"/>
            <a:ext cx="9154391" cy="540327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28600"/>
            <a:ext cx="1790163" cy="61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63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398328" y="228600"/>
            <a:ext cx="1440000" cy="144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da sua instituição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33541" y="578247"/>
            <a:ext cx="5764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7137" y="1932709"/>
            <a:ext cx="7117772" cy="2323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introdução deve apresentar: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ontexto da pesquisa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 a ser analisado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de estudar tal tema e a importância do trabalho apresentado.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317673"/>
            <a:ext cx="9154391" cy="540327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28600"/>
            <a:ext cx="1790163" cy="61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398328" y="228600"/>
            <a:ext cx="1440000" cy="144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da sua instituição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33541" y="578247"/>
            <a:ext cx="5764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7137" y="1932709"/>
            <a:ext cx="7117772" cy="28212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Baseado no problema discutido na seção de introdução, apresenta-se: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de pesquisa (se houver)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Hipóteses (se houver)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 do trabalho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317673"/>
            <a:ext cx="9154391" cy="540327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28600"/>
            <a:ext cx="1790163" cy="61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7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398328" y="228600"/>
            <a:ext cx="1440000" cy="144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da sua instituição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33541" y="578247"/>
            <a:ext cx="5764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7137" y="1932709"/>
            <a:ext cx="7117772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Essa seção mostra as etapas seguidas durante a execução da pesquisa, visando alcançar o objetivo pretendido, incluindo coleta, tabulação e análise de dados.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317673"/>
            <a:ext cx="9154391" cy="540327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28600"/>
            <a:ext cx="1790163" cy="61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398328" y="228600"/>
            <a:ext cx="1440000" cy="144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da sua instituição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33541" y="259732"/>
            <a:ext cx="57647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7137" y="1997104"/>
            <a:ext cx="7117772" cy="16979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Essa seção mostra os resultados da aplicação da metodologia definida na seção anterior.</a:t>
            </a:r>
          </a:p>
          <a:p>
            <a:pPr algn="just">
              <a:spcAft>
                <a:spcPts val="1000"/>
              </a:spcAft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Tais resultados devem ser discutidos à luz da revisão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bibliográfica.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317673"/>
            <a:ext cx="9154391" cy="540327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28600"/>
            <a:ext cx="1790163" cy="61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8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398328" y="228600"/>
            <a:ext cx="1440000" cy="144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da sua instituição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33541" y="578247"/>
            <a:ext cx="57647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Considerações </a:t>
            </a:r>
            <a:endParaRPr lang="pt-BR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Finais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87137" y="2125894"/>
            <a:ext cx="7117772" cy="14568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Resume os resultados principais do trabalho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Avalia limitações da pesquisa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Propõe trabalhos futuros.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317673"/>
            <a:ext cx="9154391" cy="540327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28600"/>
            <a:ext cx="1790163" cy="61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21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246</Words>
  <Application>Microsoft Office PowerPoint</Application>
  <PresentationFormat>Apresentação na tela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Anderson Lima</cp:lastModifiedBy>
  <cp:revision>12</cp:revision>
  <dcterms:created xsi:type="dcterms:W3CDTF">2019-11-13T14:13:56Z</dcterms:created>
  <dcterms:modified xsi:type="dcterms:W3CDTF">2020-01-27T22:38:06Z</dcterms:modified>
</cp:coreProperties>
</file>